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62" r:id="rId8"/>
    <p:sldId id="268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USITCC Spring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1271110"/>
          </a:xfrm>
        </p:spPr>
        <p:txBody>
          <a:bodyPr>
            <a:normAutofit/>
          </a:bodyPr>
          <a:lstStyle/>
          <a:p>
            <a:r>
              <a:rPr lang="en-US" dirty="0"/>
              <a:t>Noah Grenier, Michael </a:t>
            </a:r>
            <a:r>
              <a:rPr lang="en-US" dirty="0" err="1"/>
              <a:t>Peeples</a:t>
            </a:r>
            <a:r>
              <a:rPr lang="en-US" dirty="0"/>
              <a:t>, Dawson Watkins, Johnathon Renteria, Ronnie J</a:t>
            </a:r>
          </a:p>
          <a:p>
            <a:endParaRPr lang="en-US" dirty="0"/>
          </a:p>
        </p:txBody>
      </p:sp>
      <p:pic>
        <p:nvPicPr>
          <p:cNvPr id="5" name="Picture 4" descr="A group of men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8734F3F-DEE5-AB41-5423-EC722D37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56" y="774905"/>
            <a:ext cx="4860109" cy="38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What it 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303274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Series of four competitions that can include: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System Analysis and Design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PC Troubleshooting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Microsoft Office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Software Development </a:t>
            </a:r>
          </a:p>
          <a:p>
            <a:pPr>
              <a:lnSpc>
                <a:spcPct val="100000"/>
              </a:lnSpc>
            </a:pPr>
            <a:r>
              <a:rPr lang="en-US" dirty="0"/>
              <a:t>Possible certifications that are free to 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USITCC Spring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4439149D-4CCC-8584-1691-45FD66D4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098" y="0"/>
            <a:ext cx="6438902" cy="482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02" y="18154"/>
            <a:ext cx="5111750" cy="1204912"/>
          </a:xfrm>
        </p:spPr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22" y="1608137"/>
            <a:ext cx="5402709" cy="1525588"/>
          </a:xfrm>
        </p:spPr>
        <p:txBody>
          <a:bodyPr/>
          <a:lstStyle/>
          <a:p>
            <a:r>
              <a:rPr lang="en-US" dirty="0"/>
              <a:t>We got hands on experience with realistic problems</a:t>
            </a:r>
          </a:p>
          <a:p>
            <a:r>
              <a:rPr lang="en-US" dirty="0"/>
              <a:t>Got to meet with professors and students from other schools</a:t>
            </a:r>
          </a:p>
          <a:p>
            <a:r>
              <a:rPr lang="en-US" dirty="0"/>
              <a:t>Learned what we know, and we need to work 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06978FA-7F37-974F-D653-432E61B0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629253"/>
            <a:ext cx="5211676" cy="3241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F4BAE-C26D-73B1-BC36-5563AAB06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0" y="0"/>
            <a:ext cx="43815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49019"/>
            <a:ext cx="4179570" cy="1715531"/>
          </a:xfrm>
        </p:spPr>
        <p:txBody>
          <a:bodyPr/>
          <a:lstStyle/>
          <a:p>
            <a:r>
              <a:rPr lang="en-US" dirty="0"/>
              <a:t>We had fun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3797" y="2142082"/>
            <a:ext cx="4179570" cy="1213677"/>
          </a:xfrm>
        </p:spPr>
        <p:txBody>
          <a:bodyPr>
            <a:normAutofit/>
          </a:bodyPr>
          <a:lstStyle/>
          <a:p>
            <a:r>
              <a:rPr lang="en-US" dirty="0"/>
              <a:t>Nice hotel with good food and every person at the conference was nice, just prepared for some people to walk up and talk to you</a:t>
            </a:r>
          </a:p>
        </p:txBody>
      </p:sp>
      <p:pic>
        <p:nvPicPr>
          <p:cNvPr id="5" name="Picture 4" descr="A group of people sitting around a table with food&#10;&#10;Description automatically generated with medium confidence">
            <a:extLst>
              <a:ext uri="{FF2B5EF4-FFF2-40B4-BE49-F238E27FC236}">
                <a16:creationId xmlns:a16="http://schemas.microsoft.com/office/drawing/2014/main" id="{8B6ADA63-09DA-38BF-C891-6B492552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78" y="3723322"/>
            <a:ext cx="4179570" cy="3134678"/>
          </a:xfrm>
          <a:prstGeom prst="rect">
            <a:avLst/>
          </a:prstGeom>
        </p:spPr>
      </p:pic>
      <p:pic>
        <p:nvPicPr>
          <p:cNvPr id="7" name="Picture 6" descr="A hand holding a piece of food&#10;&#10;Description automatically generated with medium confidence">
            <a:extLst>
              <a:ext uri="{FF2B5EF4-FFF2-40B4-BE49-F238E27FC236}">
                <a16:creationId xmlns:a16="http://schemas.microsoft.com/office/drawing/2014/main" id="{703198F0-3E71-A8B4-7D6D-17DABC6CD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17257" y="4071676"/>
            <a:ext cx="3184371" cy="2388278"/>
          </a:xfrm>
          <a:prstGeom prst="rect">
            <a:avLst/>
          </a:prstGeom>
        </p:spPr>
      </p:pic>
      <p:pic>
        <p:nvPicPr>
          <p:cNvPr id="9" name="Picture 8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3CF12157-E6E6-8496-999D-21414AACD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398047" y="4096521"/>
            <a:ext cx="3184371" cy="238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ICCP &amp; CS Certification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USITCC Spring 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03298-0F84-FFEA-F081-880AF74837A0}"/>
              </a:ext>
            </a:extLst>
          </p:cNvPr>
          <p:cNvSpPr txBox="1"/>
          <p:nvPr/>
        </p:nvSpPr>
        <p:spPr>
          <a:xfrm>
            <a:off x="944217" y="1590261"/>
            <a:ext cx="1040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opportunities to earn certifications at these events and </a:t>
            </a:r>
            <a:r>
              <a:rPr lang="en-US"/>
              <a:t>are free to take</a:t>
            </a:r>
            <a:endParaRPr lang="en-US" dirty="0"/>
          </a:p>
        </p:txBody>
      </p:sp>
      <p:pic>
        <p:nvPicPr>
          <p:cNvPr id="1026" name="Picture 2" descr="ICCP Logo">
            <a:extLst>
              <a:ext uri="{FF2B5EF4-FFF2-40B4-BE49-F238E27FC236}">
                <a16:creationId xmlns:a16="http://schemas.microsoft.com/office/drawing/2014/main" id="{97071325-1642-A4A3-98FB-4B6D47AA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20" y="2597045"/>
            <a:ext cx="88677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3715" y="136525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02573" y="6538912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8786" y="6450135"/>
            <a:ext cx="2661557" cy="365125"/>
          </a:xfrm>
        </p:spPr>
        <p:txBody>
          <a:bodyPr/>
          <a:lstStyle/>
          <a:p>
            <a:r>
              <a:rPr lang="en-US" dirty="0"/>
              <a:t>USITCC Spring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picture containing text, indoor, person, people&#10;&#10;Description automatically generated">
            <a:extLst>
              <a:ext uri="{FF2B5EF4-FFF2-40B4-BE49-F238E27FC236}">
                <a16:creationId xmlns:a16="http://schemas.microsoft.com/office/drawing/2014/main" id="{B07A017F-EC9E-6C1F-D7F4-F06EF590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472" y="2423604"/>
            <a:ext cx="5912528" cy="44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{60419798-D614-4836-98F9-C7380136C7B9}tf67328976_win32</Template>
  <TotalTime>93</TotalTime>
  <Words>147</Words>
  <Application>Microsoft Office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Tenorite</vt:lpstr>
      <vt:lpstr>Office Theme</vt:lpstr>
      <vt:lpstr>USITCC Spring 2023</vt:lpstr>
      <vt:lpstr>What it is </vt:lpstr>
      <vt:lpstr>What we learned</vt:lpstr>
      <vt:lpstr>We had fun</vt:lpstr>
      <vt:lpstr>ICCP &amp; CS Certification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USITCC Spring 2023</dc:title>
  <dc:creator>Grenier, Noah</dc:creator>
  <cp:lastModifiedBy>Grenier, Noah</cp:lastModifiedBy>
  <cp:revision>3</cp:revision>
  <dcterms:created xsi:type="dcterms:W3CDTF">2023-04-11T16:49:38Z</dcterms:created>
  <dcterms:modified xsi:type="dcterms:W3CDTF">2023-04-11T20:10:54Z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